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0099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091" autoAdjust="0"/>
    <p:restoredTop sz="94660"/>
  </p:normalViewPr>
  <p:slideViewPr>
    <p:cSldViewPr>
      <p:cViewPr>
        <p:scale>
          <a:sx n="80" d="100"/>
          <a:sy n="80" d="100"/>
        </p:scale>
        <p:origin x="-1747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3651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881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0870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7935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947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8090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9027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18979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054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5602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299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95EF2-D248-4C87-87B7-205034414A24}" type="datetimeFigureOut">
              <a:rPr lang="ko-KR" altLang="en-US" smtClean="0"/>
              <a:pPr/>
              <a:t>2020-01-26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0514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823" t="4222" r="8534" b="65360"/>
          <a:stretch/>
        </p:blipFill>
        <p:spPr bwMode="auto">
          <a:xfrm>
            <a:off x="179512" y="8770"/>
            <a:ext cx="5460767" cy="68492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156966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레이아웃참고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2726"/>
            <a:ext cx="3888432" cy="29969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9152"/>
          <a:stretch/>
        </p:blipFill>
        <p:spPr bwMode="auto">
          <a:xfrm>
            <a:off x="5220072" y="2924944"/>
            <a:ext cx="2592578" cy="3744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38846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3118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레이아웃</a:t>
            </a:r>
            <a:r>
              <a:rPr lang="en-US" altLang="ko-KR" b="1" dirty="0" smtClean="0">
                <a:solidFill>
                  <a:schemeClr val="bg1"/>
                </a:solidFill>
              </a:rPr>
              <a:t>(pc)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62" t="5810" r="4360" b="70500"/>
          <a:stretch/>
        </p:blipFill>
        <p:spPr bwMode="auto">
          <a:xfrm>
            <a:off x="2224693" y="1684173"/>
            <a:ext cx="6633587" cy="399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567" t="4222" r="4855" b="93610"/>
          <a:stretch/>
        </p:blipFill>
        <p:spPr bwMode="auto">
          <a:xfrm>
            <a:off x="2062284" y="826942"/>
            <a:ext cx="6633587" cy="90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827728" y="826942"/>
            <a:ext cx="4896544" cy="90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39719" y="826941"/>
            <a:ext cx="688009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header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7728" y="1735662"/>
            <a:ext cx="4896544" cy="4020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72" y="5758064"/>
            <a:ext cx="5134805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23772" y="5758063"/>
            <a:ext cx="4896544" cy="359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41401" y="1735661"/>
            <a:ext cx="786327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section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37444" y="5730235"/>
            <a:ext cx="786327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footer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61832" y="855813"/>
            <a:ext cx="4814733" cy="1987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66372" y="642918"/>
            <a:ext cx="1446230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#header_fixed(*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고정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0" y="1470703"/>
            <a:ext cx="1531187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58241" y="1469727"/>
            <a:ext cx="1259632" cy="4366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rot="10800000" flipV="1">
            <a:off x="2337283" y="969397"/>
            <a:ext cx="656701" cy="377219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8241" y="1223506"/>
            <a:ext cx="1879041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#gnb(.menu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클릭 시 보이게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61832" y="865338"/>
            <a:ext cx="492189" cy="19875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.menu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99796" y="876911"/>
            <a:ext cx="602297" cy="16783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.search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08108" y="876612"/>
            <a:ext cx="727263" cy="177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.btn_sub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976733" y="876612"/>
            <a:ext cx="727263" cy="177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.btn_log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18117" y="1078763"/>
            <a:ext cx="1989991" cy="41922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a.logo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27727" y="1517039"/>
            <a:ext cx="4876269" cy="20961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.lnb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577" y="1822202"/>
            <a:ext cx="3145740" cy="37910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091820" y="1819665"/>
            <a:ext cx="1572870" cy="379359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91820" y="1827694"/>
            <a:ext cx="1080745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#content_right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61832" y="1827694"/>
            <a:ext cx="990977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#content_left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39073" y="1887765"/>
            <a:ext cx="3000396" cy="17921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.video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39073" y="3755875"/>
            <a:ext cx="3000396" cy="17145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.journal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159345" y="1887764"/>
            <a:ext cx="1406703" cy="17921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.quiz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59344" y="3730100"/>
            <a:ext cx="1406703" cy="17582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.sentence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8066159" y="916059"/>
            <a:ext cx="0" cy="77116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766570" y="1142984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180px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68155" y="6007207"/>
            <a:ext cx="1249718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71135" y="5882034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</a:rPr>
              <a:t>200px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781747" y="655541"/>
            <a:ext cx="4922249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73169" y="524736"/>
            <a:ext cx="98135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</a:rPr>
              <a:t>width 100%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2934147" y="1509004"/>
            <a:ext cx="4725285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359005" y="1378199"/>
            <a:ext cx="89960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</a:rPr>
              <a:t>width 80%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880228" y="3391845"/>
            <a:ext cx="3066081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150832" y="3288518"/>
            <a:ext cx="70724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00FF"/>
                </a:solidFill>
              </a:rPr>
              <a:t>width 60%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091820" y="3391845"/>
            <a:ext cx="1567612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24575" y="3288518"/>
            <a:ext cx="70724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00FF"/>
                </a:solidFill>
              </a:rPr>
              <a:t>width 20%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7886569" y="5730235"/>
            <a:ext cx="0" cy="41340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958577" y="5806252"/>
            <a:ext cx="48122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80px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929616" y="5836044"/>
            <a:ext cx="3012737" cy="1711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.copyright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109015" y="5836044"/>
            <a:ext cx="1546461" cy="183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</a:t>
            </a:r>
            <a:r>
              <a:rPr lang="en-US" altLang="ko-KR" sz="800" b="1" dirty="0" err="1" smtClean="0">
                <a:solidFill>
                  <a:schemeClr val="bg1"/>
                </a:solidFill>
              </a:rPr>
              <a:t>btn_contact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584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3118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레이아웃</a:t>
            </a:r>
            <a:r>
              <a:rPr lang="en-US" altLang="ko-KR" b="1" dirty="0" smtClean="0">
                <a:solidFill>
                  <a:schemeClr val="bg1"/>
                </a:solidFill>
              </a:rPr>
              <a:t>(pc)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62" t="5810" r="4360" b="70500"/>
          <a:stretch/>
        </p:blipFill>
        <p:spPr bwMode="auto">
          <a:xfrm>
            <a:off x="3214678" y="1684173"/>
            <a:ext cx="4429156" cy="399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567" t="4222" r="4855" b="93610"/>
          <a:stretch/>
        </p:blipFill>
        <p:spPr bwMode="auto">
          <a:xfrm>
            <a:off x="2062284" y="826942"/>
            <a:ext cx="6633587" cy="90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827728" y="826942"/>
            <a:ext cx="4896544" cy="90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39719" y="826941"/>
            <a:ext cx="688009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header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14744" y="1735662"/>
            <a:ext cx="3214710" cy="4020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72" y="5758064"/>
            <a:ext cx="5134805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23772" y="5758063"/>
            <a:ext cx="4896544" cy="359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928926" y="1714488"/>
            <a:ext cx="786327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section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37444" y="5730235"/>
            <a:ext cx="786327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footer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61832" y="855812"/>
            <a:ext cx="4853440" cy="21573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15074" y="633393"/>
            <a:ext cx="1516578" cy="246221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#header_fixed(*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고정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0" y="1470703"/>
            <a:ext cx="1531187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58241" y="1469727"/>
            <a:ext cx="1259632" cy="4366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rot="10800000" flipV="1">
            <a:off x="2337283" y="969397"/>
            <a:ext cx="656701" cy="377219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8241" y="1223506"/>
            <a:ext cx="1879041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#gnb(.menu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클릭 시 보이게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61832" y="865338"/>
            <a:ext cx="492189" cy="19875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.menu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99796" y="876911"/>
            <a:ext cx="602297" cy="16783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.search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08108" y="876612"/>
            <a:ext cx="727263" cy="177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.btn_sub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976733" y="876612"/>
            <a:ext cx="727263" cy="177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.btn_log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18117" y="1078763"/>
            <a:ext cx="1989991" cy="41922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a.logo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27727" y="1517039"/>
            <a:ext cx="4876269" cy="20961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.lnb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8066159" y="916059"/>
            <a:ext cx="0" cy="77116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766570" y="1142984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20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0px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68155" y="6007207"/>
            <a:ext cx="1249718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71135" y="5882034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</a:rPr>
              <a:t>200px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781747" y="630847"/>
            <a:ext cx="4922249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73169" y="500042"/>
            <a:ext cx="98135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width 100%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7886569" y="5730235"/>
            <a:ext cx="0" cy="41340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958577" y="5806252"/>
            <a:ext cx="48122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80px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929616" y="5836044"/>
            <a:ext cx="3012737" cy="1711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.copyright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109015" y="5836044"/>
            <a:ext cx="1546461" cy="183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</a:t>
            </a:r>
            <a:r>
              <a:rPr lang="en-US" altLang="ko-KR" sz="800" b="1" dirty="0" err="1" smtClean="0">
                <a:solidFill>
                  <a:schemeClr val="bg1"/>
                </a:solidFill>
              </a:rPr>
              <a:t>btn_contact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 rot="5400000">
            <a:off x="1536679" y="3893347"/>
            <a:ext cx="3642544" cy="794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00298" y="3498179"/>
            <a:ext cx="117699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 smtClean="0">
                <a:solidFill>
                  <a:srgbClr val="FF0000"/>
                </a:solidFill>
              </a:rPr>
              <a:t>w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idth:1000px</a:t>
            </a:r>
          </a:p>
          <a:p>
            <a:pPr algn="r"/>
            <a:r>
              <a:rPr lang="en-US" altLang="ko-KR" sz="1100" b="1" dirty="0" smtClean="0">
                <a:solidFill>
                  <a:srgbClr val="FF0000"/>
                </a:solidFill>
              </a:rPr>
              <a:t>height:2000px</a:t>
            </a:r>
            <a:endParaRPr lang="en-US" altLang="ko-KR" sz="1100" b="1" dirty="0" smtClean="0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790945" y="1795450"/>
            <a:ext cx="3067071" cy="184786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3829045" y="1828789"/>
            <a:ext cx="3000396" cy="17921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.video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48491" y="1785926"/>
            <a:ext cx="598241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#video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786182" y="3714752"/>
            <a:ext cx="1928826" cy="192882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.news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600px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786446" y="3714752"/>
            <a:ext cx="1071570" cy="192882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.quiz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350px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584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116</Words>
  <Application>Microsoft Office PowerPoint</Application>
  <PresentationFormat>화면 슬라이드 쇼(4:3)</PresentationFormat>
  <Paragraphs>54</Paragraphs>
  <Slides>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4" baseType="lpstr">
      <vt:lpstr>Office 테마</vt:lpstr>
      <vt:lpstr>슬라이드 1</vt:lpstr>
      <vt:lpstr>슬라이드 2</vt:lpstr>
      <vt:lpstr>슬라이드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brightjyp@gmail.com</cp:lastModifiedBy>
  <cp:revision>28</cp:revision>
  <dcterms:created xsi:type="dcterms:W3CDTF">2020-01-21T09:02:16Z</dcterms:created>
  <dcterms:modified xsi:type="dcterms:W3CDTF">2020-01-26T16:14:02Z</dcterms:modified>
</cp:coreProperties>
</file>